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3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95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6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3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4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7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0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1DBE-9AA2-40F6-AB0A-5F8BCBEAF3D3}" type="datetimeFigureOut">
              <a:rPr lang="en-GB" smtClean="0"/>
              <a:t>12/06/2022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3CD6D-18D9-4616-A275-E97ED7EECB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3216" y="459436"/>
            <a:ext cx="937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lesson is best 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iewed as a slide show, using the PowerPoint annotation pen.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227" y="102462"/>
            <a:ext cx="973864" cy="973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928" y="413582"/>
            <a:ext cx="573074" cy="554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398" y="1076326"/>
            <a:ext cx="7129648" cy="55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005" y="127411"/>
            <a:ext cx="737113" cy="73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01" y="2247324"/>
            <a:ext cx="4559542" cy="3035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55" y="1554063"/>
            <a:ext cx="4198794" cy="42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435" y="176213"/>
            <a:ext cx="882302" cy="882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31" y="2313216"/>
            <a:ext cx="6295991" cy="4079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10" y="540915"/>
            <a:ext cx="5055928" cy="272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57" y="3712796"/>
            <a:ext cx="3785823" cy="25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124" y="118257"/>
            <a:ext cx="726492" cy="726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83" y="731870"/>
            <a:ext cx="8324317" cy="54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808" y="133452"/>
            <a:ext cx="854378" cy="854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284" y="2192338"/>
            <a:ext cx="4792056" cy="2700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256" y="2118946"/>
            <a:ext cx="4371243" cy="29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0" y="195299"/>
            <a:ext cx="1057616" cy="1057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369" y="1766722"/>
            <a:ext cx="5476631" cy="4868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85" y="724107"/>
            <a:ext cx="4767385" cy="2509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587" y="3635710"/>
            <a:ext cx="2370025" cy="24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50" y="2266950"/>
            <a:ext cx="8429625" cy="1609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Now have a go at the worksheet.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3621" y="112172"/>
            <a:ext cx="784681" cy="7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8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790" y="330085"/>
            <a:ext cx="5941547" cy="606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Plenary: Question 5 (challenge 1) from the worksheet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52" y="150045"/>
            <a:ext cx="786452" cy="786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1295180"/>
            <a:ext cx="8369323" cy="5136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3" y="2209800"/>
            <a:ext cx="2855546" cy="25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35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Millington</dc:creator>
  <cp:lastModifiedBy>David Millington</cp:lastModifiedBy>
  <cp:revision>16</cp:revision>
  <dcterms:created xsi:type="dcterms:W3CDTF">2022-06-06T21:41:56Z</dcterms:created>
  <dcterms:modified xsi:type="dcterms:W3CDTF">2022-06-13T18:20:02Z</dcterms:modified>
</cp:coreProperties>
</file>