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33" y="1076326"/>
            <a:ext cx="7944869" cy="5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41" y="1191235"/>
            <a:ext cx="3304762" cy="420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18" y="1058515"/>
            <a:ext cx="5320333" cy="47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03" y="232757"/>
            <a:ext cx="9941464" cy="64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06" y="315248"/>
            <a:ext cx="8822796" cy="62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02" y="1437914"/>
            <a:ext cx="3742857" cy="344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259" y="815859"/>
            <a:ext cx="4719032" cy="50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7" y="270113"/>
            <a:ext cx="9509760" cy="64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1" y="330085"/>
            <a:ext cx="4737908" cy="426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Challenge 3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19" y="1124654"/>
            <a:ext cx="5758747" cy="1749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19" y="3062415"/>
            <a:ext cx="5755123" cy="174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19" y="4963888"/>
            <a:ext cx="5755123" cy="1749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88" y="3062415"/>
            <a:ext cx="4499956" cy="2999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1" y="1683502"/>
            <a:ext cx="5276751" cy="11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david.millington</cp:lastModifiedBy>
  <cp:revision>13</cp:revision>
  <dcterms:created xsi:type="dcterms:W3CDTF">2022-06-06T21:41:56Z</dcterms:created>
  <dcterms:modified xsi:type="dcterms:W3CDTF">2022-06-08T16:19:58Z</dcterms:modified>
</cp:coreProperties>
</file>