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1900" y="321642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053" y="228916"/>
            <a:ext cx="573074" cy="55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191" y="874622"/>
            <a:ext cx="7504762" cy="59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442" y="1589554"/>
            <a:ext cx="3790476" cy="382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596" y="1657901"/>
            <a:ext cx="3561905" cy="36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807" y="1058091"/>
            <a:ext cx="7680960" cy="456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197" y="3439391"/>
            <a:ext cx="2419004" cy="18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762" y="368554"/>
            <a:ext cx="7333333" cy="5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77" y="1909236"/>
            <a:ext cx="3657143" cy="3477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435" y="1841687"/>
            <a:ext cx="3790476" cy="36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50" y="1193516"/>
            <a:ext cx="8614727" cy="4101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465" y="3328208"/>
            <a:ext cx="237744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211015"/>
            <a:ext cx="6301055" cy="545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(Challenge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2)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43" y="1843722"/>
            <a:ext cx="10224681" cy="2212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851" y="2470018"/>
            <a:ext cx="2743443" cy="14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david.millington</cp:lastModifiedBy>
  <cp:revision>16</cp:revision>
  <dcterms:created xsi:type="dcterms:W3CDTF">2022-06-06T21:41:56Z</dcterms:created>
  <dcterms:modified xsi:type="dcterms:W3CDTF">2022-06-15T10:58:38Z</dcterms:modified>
</cp:coreProperties>
</file>