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3216" y="459436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928" y="413582"/>
            <a:ext cx="573074" cy="554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113" y="1194841"/>
            <a:ext cx="6176839" cy="52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209" y="993473"/>
            <a:ext cx="3549375" cy="479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950" y="1051717"/>
            <a:ext cx="4431480" cy="46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9" y="113690"/>
            <a:ext cx="5730737" cy="269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431" y="3095811"/>
            <a:ext cx="7229230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93" y="790041"/>
            <a:ext cx="7976630" cy="556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972" y="1421093"/>
            <a:ext cx="3790950" cy="373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178" y="1421093"/>
            <a:ext cx="3387114" cy="373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0" y="309861"/>
            <a:ext cx="5761219" cy="2690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554" y="3101554"/>
            <a:ext cx="6153391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330085"/>
            <a:ext cx="5941547" cy="606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Challenge 1, question 5 from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23" y="1157790"/>
            <a:ext cx="9956533" cy="5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35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12</cp:revision>
  <dcterms:created xsi:type="dcterms:W3CDTF">2022-06-06T21:41:56Z</dcterms:created>
  <dcterms:modified xsi:type="dcterms:W3CDTF">2022-06-08T20:36:38Z</dcterms:modified>
</cp:coreProperties>
</file>