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5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6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3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1DBE-9AA2-40F6-AB0A-5F8BCBEAF3D3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3216" y="459436"/>
            <a:ext cx="937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lesson is best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iewed as a slide show, using the PowerPoint annotation pen.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227" y="102462"/>
            <a:ext cx="973864" cy="973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928" y="413582"/>
            <a:ext cx="573074" cy="554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831" y="1377205"/>
            <a:ext cx="7204722" cy="45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515" y="1663771"/>
            <a:ext cx="2773920" cy="3439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42" y="345022"/>
            <a:ext cx="6966857" cy="607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4435" y="176213"/>
            <a:ext cx="882302" cy="8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005" y="127411"/>
            <a:ext cx="737113" cy="737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654" y="398585"/>
            <a:ext cx="8765900" cy="62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67" y="481503"/>
            <a:ext cx="5799323" cy="5492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642" y="481503"/>
            <a:ext cx="3908296" cy="5560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0124" y="118257"/>
            <a:ext cx="726492" cy="7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010" y="1389113"/>
            <a:ext cx="2819644" cy="4065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73" y="793159"/>
            <a:ext cx="5256984" cy="5402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8808" y="133452"/>
            <a:ext cx="854378" cy="85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25" y="165464"/>
            <a:ext cx="8316685" cy="6378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195299"/>
            <a:ext cx="1057616" cy="10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150" y="2266950"/>
            <a:ext cx="8429625" cy="1609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Now have a go at the worksheet.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621" y="112172"/>
            <a:ext cx="784681" cy="7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2" y="830259"/>
            <a:ext cx="7342007" cy="57799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4791" y="330085"/>
            <a:ext cx="4737908" cy="426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Plenary: Challenge 3 from the worksheet.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552" y="150045"/>
            <a:ext cx="786452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32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Millington</dc:creator>
  <cp:lastModifiedBy>David Millington</cp:lastModifiedBy>
  <cp:revision>10</cp:revision>
  <dcterms:created xsi:type="dcterms:W3CDTF">2022-06-06T21:41:56Z</dcterms:created>
  <dcterms:modified xsi:type="dcterms:W3CDTF">2022-06-08T20:18:25Z</dcterms:modified>
</cp:coreProperties>
</file>