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048" y="1302114"/>
            <a:ext cx="7091044" cy="51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67" y="1922972"/>
            <a:ext cx="3802162" cy="3125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33" y="1793447"/>
            <a:ext cx="4064328" cy="33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7" y="259074"/>
            <a:ext cx="5723116" cy="2385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123" y="2832646"/>
            <a:ext cx="6125357" cy="3826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220" y="3394807"/>
            <a:ext cx="3804766" cy="21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04" y="1698690"/>
            <a:ext cx="4967444" cy="3842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53" y="1566054"/>
            <a:ext cx="3158216" cy="4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826" y="790041"/>
            <a:ext cx="7214727" cy="54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58" y="404814"/>
            <a:ext cx="5155718" cy="2525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153" y="2524815"/>
            <a:ext cx="6171837" cy="399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323" y="3305907"/>
            <a:ext cx="2700581" cy="31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Question 5 (Challenge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1)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58" y="1585299"/>
            <a:ext cx="9597033" cy="45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14</cp:revision>
  <dcterms:created xsi:type="dcterms:W3CDTF">2022-06-06T21:41:56Z</dcterms:created>
  <dcterms:modified xsi:type="dcterms:W3CDTF">2022-06-13T20:45:39Z</dcterms:modified>
</cp:coreProperties>
</file>