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412" y="1252970"/>
            <a:ext cx="6168634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18" y="1844734"/>
            <a:ext cx="4228451" cy="3391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387" y="1884492"/>
            <a:ext cx="3832397" cy="33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933" y="2402663"/>
            <a:ext cx="6297714" cy="4084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4" y="551842"/>
            <a:ext cx="5228492" cy="258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169" y="3644778"/>
            <a:ext cx="3790462" cy="25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09" y="1058169"/>
            <a:ext cx="8283683" cy="4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46" y="1821430"/>
            <a:ext cx="5875215" cy="4868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24" y="3785401"/>
            <a:ext cx="4087630" cy="2502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03" y="396830"/>
            <a:ext cx="5728567" cy="27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330085"/>
            <a:ext cx="5941547" cy="606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5 (challenge 1) from the worksheet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294" y="1592310"/>
            <a:ext cx="7635902" cy="444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54" y="1989106"/>
            <a:ext cx="3421183" cy="35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19</cp:revision>
  <dcterms:created xsi:type="dcterms:W3CDTF">2022-06-06T21:41:56Z</dcterms:created>
  <dcterms:modified xsi:type="dcterms:W3CDTF">2022-06-13T18:29:12Z</dcterms:modified>
</cp:coreProperties>
</file>