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822" y="1375485"/>
            <a:ext cx="6633747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63" y="1305666"/>
            <a:ext cx="5202258" cy="4266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364" y="1474242"/>
            <a:ext cx="3564238" cy="39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8" y="127411"/>
            <a:ext cx="5692633" cy="2484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621" y="2771291"/>
            <a:ext cx="6768496" cy="3856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39" y="3271476"/>
            <a:ext cx="3775251" cy="25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70" y="482487"/>
            <a:ext cx="7873668" cy="59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84" y="1570974"/>
            <a:ext cx="4060828" cy="3868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72" y="1742773"/>
            <a:ext cx="3626666" cy="36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9" y="195299"/>
            <a:ext cx="5692633" cy="270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811" y="3049125"/>
            <a:ext cx="6673574" cy="3711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68" y="3502417"/>
            <a:ext cx="3339390" cy="22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5 (Challenge 1)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53" y="1432498"/>
            <a:ext cx="9573969" cy="48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17</cp:revision>
  <dcterms:created xsi:type="dcterms:W3CDTF">2022-06-06T21:41:56Z</dcterms:created>
  <dcterms:modified xsi:type="dcterms:W3CDTF">2022-06-13T21:43:28Z</dcterms:modified>
</cp:coreProperties>
</file>