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3216" y="459436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928" y="413582"/>
            <a:ext cx="573074" cy="55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409" y="1193409"/>
            <a:ext cx="7142574" cy="50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026" y="1920020"/>
            <a:ext cx="3984893" cy="301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33" y="1920020"/>
            <a:ext cx="3611367" cy="30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05" y="127411"/>
            <a:ext cx="737113" cy="737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218" y="2580468"/>
            <a:ext cx="6590900" cy="413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40" y="268339"/>
            <a:ext cx="5180328" cy="2684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824" y="3406409"/>
            <a:ext cx="3267559" cy="21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477" y="676878"/>
            <a:ext cx="8369208" cy="56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265" y="1728262"/>
            <a:ext cx="3888171" cy="3424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061" y="1636598"/>
            <a:ext cx="3805095" cy="35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95299"/>
            <a:ext cx="1057616" cy="1057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202" y="2558669"/>
            <a:ext cx="6224636" cy="4020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21" y="195299"/>
            <a:ext cx="5484081" cy="2276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81" y="3396630"/>
            <a:ext cx="4210211" cy="22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0" y="211015"/>
            <a:ext cx="6301055" cy="545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Question 5 (Challenge 1) from the worksheet.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312" y="1372617"/>
            <a:ext cx="9604702" cy="44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36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19</cp:revision>
  <dcterms:created xsi:type="dcterms:W3CDTF">2022-06-06T21:41:56Z</dcterms:created>
  <dcterms:modified xsi:type="dcterms:W3CDTF">2022-06-13T22:10:10Z</dcterms:modified>
</cp:coreProperties>
</file>