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5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6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3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7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1DBE-9AA2-40F6-AB0A-5F8BCBEAF3D3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4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1900" y="321642"/>
            <a:ext cx="937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lesson is best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iewed as a slide show, using the PowerPoint annotation pen.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227" y="102462"/>
            <a:ext cx="973864" cy="973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053" y="228916"/>
            <a:ext cx="573074" cy="55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853" y="783699"/>
            <a:ext cx="6851131" cy="591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435" y="176213"/>
            <a:ext cx="882302" cy="8823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149" y="1403210"/>
            <a:ext cx="3650390" cy="4370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489" y="1954789"/>
            <a:ext cx="3033023" cy="326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005" y="127411"/>
            <a:ext cx="737113" cy="7371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349" y="731663"/>
            <a:ext cx="7155235" cy="560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808" y="133452"/>
            <a:ext cx="854378" cy="854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815" y="560641"/>
            <a:ext cx="7178877" cy="58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124" y="118257"/>
            <a:ext cx="726492" cy="726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764" y="1662263"/>
            <a:ext cx="3790789" cy="3795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399" y="1662264"/>
            <a:ext cx="3586894" cy="37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195299"/>
            <a:ext cx="1057616" cy="1057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97" y="607729"/>
            <a:ext cx="6919560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150" y="2266950"/>
            <a:ext cx="8429625" cy="1609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Now have a go at the worksheet.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621" y="112172"/>
            <a:ext cx="784681" cy="7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790" y="211015"/>
            <a:ext cx="6301055" cy="545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Plenary: Question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(Challenge 2) from the worksheet.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552" y="150045"/>
            <a:ext cx="786452" cy="786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343" y="1436918"/>
            <a:ext cx="9279548" cy="4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36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Millington</dc:creator>
  <cp:lastModifiedBy>David Millington</cp:lastModifiedBy>
  <cp:revision>17</cp:revision>
  <dcterms:created xsi:type="dcterms:W3CDTF">2022-06-06T21:41:56Z</dcterms:created>
  <dcterms:modified xsi:type="dcterms:W3CDTF">2022-06-16T20:25:35Z</dcterms:modified>
</cp:coreProperties>
</file>