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7" r:id="rId4"/>
    <p:sldId id="258" r:id="rId5"/>
    <p:sldId id="260" r:id="rId6"/>
    <p:sldId id="259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8" d="100"/>
          <a:sy n="98" d="100"/>
        </p:scale>
        <p:origin x="110" y="1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51DBE-9AA2-40F6-AB0A-5F8BCBEAF3D3}" type="datetimeFigureOut">
              <a:rPr lang="en-GB" smtClean="0"/>
              <a:t>17/07/2022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3CD6D-18D9-4616-A275-E97ED7EECB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2138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51DBE-9AA2-40F6-AB0A-5F8BCBEAF3D3}" type="datetimeFigureOut">
              <a:rPr lang="en-GB" smtClean="0"/>
              <a:t>17/07/2022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3CD6D-18D9-4616-A275-E97ED7EECB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0756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51DBE-9AA2-40F6-AB0A-5F8BCBEAF3D3}" type="datetimeFigureOut">
              <a:rPr lang="en-GB" smtClean="0"/>
              <a:t>17/07/2022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3CD6D-18D9-4616-A275-E97ED7EECB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7957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51DBE-9AA2-40F6-AB0A-5F8BCBEAF3D3}" type="datetimeFigureOut">
              <a:rPr lang="en-GB" smtClean="0"/>
              <a:t>17/07/2022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3CD6D-18D9-4616-A275-E97ED7EECB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4167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51DBE-9AA2-40F6-AB0A-5F8BCBEAF3D3}" type="datetimeFigureOut">
              <a:rPr lang="en-GB" smtClean="0"/>
              <a:t>17/07/2022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3CD6D-18D9-4616-A275-E97ED7EECB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5737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51DBE-9AA2-40F6-AB0A-5F8BCBEAF3D3}" type="datetimeFigureOut">
              <a:rPr lang="en-GB" smtClean="0"/>
              <a:t>17/07/2022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3CD6D-18D9-4616-A275-E97ED7EECB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842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51DBE-9AA2-40F6-AB0A-5F8BCBEAF3D3}" type="datetimeFigureOut">
              <a:rPr lang="en-GB" smtClean="0"/>
              <a:t>17/07/2022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3CD6D-18D9-4616-A275-E97ED7EECB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6447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51DBE-9AA2-40F6-AB0A-5F8BCBEAF3D3}" type="datetimeFigureOut">
              <a:rPr lang="en-GB" smtClean="0"/>
              <a:t>17/07/2022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3CD6D-18D9-4616-A275-E97ED7EECB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866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51DBE-9AA2-40F6-AB0A-5F8BCBEAF3D3}" type="datetimeFigureOut">
              <a:rPr lang="en-GB" smtClean="0"/>
              <a:t>17/07/2022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3CD6D-18D9-4616-A275-E97ED7EECB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8769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51DBE-9AA2-40F6-AB0A-5F8BCBEAF3D3}" type="datetimeFigureOut">
              <a:rPr lang="en-GB" smtClean="0"/>
              <a:t>17/07/2022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3CD6D-18D9-4616-A275-E97ED7EECB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3073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51DBE-9AA2-40F6-AB0A-5F8BCBEAF3D3}" type="datetimeFigureOut">
              <a:rPr lang="en-GB" smtClean="0"/>
              <a:t>17/07/2022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3CD6D-18D9-4616-A275-E97ED7EECB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8432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151DBE-9AA2-40F6-AB0A-5F8BCBEAF3D3}" type="datetimeFigureOut">
              <a:rPr lang="en-GB" smtClean="0"/>
              <a:t>17/07/2022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63CD6D-18D9-4616-A275-E97ED7EECB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1944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61900" y="321642"/>
            <a:ext cx="9376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This lesson is best </a:t>
            </a:r>
            <a:r>
              <a:rPr lang="en-GB" dirty="0">
                <a:solidFill>
                  <a:schemeClr val="bg1"/>
                </a:solidFill>
                <a:latin typeface="Comic Sans MS" panose="030F0702030302020204" pitchFamily="66" charset="0"/>
              </a:rPr>
              <a:t>v</a:t>
            </a:r>
            <a:r>
              <a:rPr lang="en-GB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iewed as a slide show, using the PowerPoint annotation pen.</a:t>
            </a:r>
            <a:endParaRPr lang="en-GB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23227" y="102462"/>
            <a:ext cx="973864" cy="97386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00053" y="228916"/>
            <a:ext cx="573074" cy="55478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0311" y="923834"/>
            <a:ext cx="7660427" cy="5706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271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1941" y="1251804"/>
            <a:ext cx="3790950" cy="50577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5694" y="150016"/>
            <a:ext cx="883997" cy="88399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9091" y="1370364"/>
            <a:ext cx="3595829" cy="4939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9466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4435" y="176213"/>
            <a:ext cx="882302" cy="88230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651" y="248095"/>
            <a:ext cx="7174287" cy="61735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6030" y="1656860"/>
            <a:ext cx="3750832" cy="2969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195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14005" y="127411"/>
            <a:ext cx="737113" cy="73711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411" y="335370"/>
            <a:ext cx="5745978" cy="58075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7668" y="1248507"/>
            <a:ext cx="3626337" cy="3589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241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8808" y="133452"/>
            <a:ext cx="854378" cy="85437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7233" y="1486998"/>
            <a:ext cx="5666252" cy="37727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1498" y="1580127"/>
            <a:ext cx="3387310" cy="3679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42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0124" y="118257"/>
            <a:ext cx="726492" cy="7264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303" y="376165"/>
            <a:ext cx="6961020" cy="62200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0724" y="1600200"/>
            <a:ext cx="3782646" cy="3370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128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62150" y="2266950"/>
            <a:ext cx="8429625" cy="16097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Now have a go at the worksheet.</a:t>
            </a:r>
            <a:r>
              <a:rPr lang="en-GB" dirty="0" smtClean="0">
                <a:latin typeface="Comic Sans MS" panose="030F0702030302020204" pitchFamily="66" charset="0"/>
              </a:rPr>
              <a:t> 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13621" y="112172"/>
            <a:ext cx="784681" cy="784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488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4790" y="211015"/>
            <a:ext cx="6301055" cy="54544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Plenary: Question </a:t>
            </a:r>
            <a:r>
              <a:rPr lang="en-GB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6 </a:t>
            </a:r>
            <a:r>
              <a:rPr lang="en-GB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(Challenge 2) from the worksheet.</a:t>
            </a:r>
            <a:endParaRPr lang="en-GB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05552" y="150045"/>
            <a:ext cx="786452" cy="7864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0183" y="1331582"/>
            <a:ext cx="3471251" cy="45441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968" y="1901584"/>
            <a:ext cx="7301523" cy="2826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1846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</TotalTime>
  <Words>36</Words>
  <Application>Microsoft Office PowerPoint</Application>
  <PresentationFormat>Widescreen</PresentationFormat>
  <Paragraphs>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Millington</dc:creator>
  <cp:lastModifiedBy>David Millington</cp:lastModifiedBy>
  <cp:revision>20</cp:revision>
  <dcterms:created xsi:type="dcterms:W3CDTF">2022-06-06T21:41:56Z</dcterms:created>
  <dcterms:modified xsi:type="dcterms:W3CDTF">2022-07-17T18:40:57Z</dcterms:modified>
</cp:coreProperties>
</file>