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9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8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2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9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1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9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2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6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0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30BE1-4CFB-491B-8E8D-34D039373023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E355-F3F7-42A8-8B32-E25066F1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3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5" y="876299"/>
            <a:ext cx="11122429" cy="551618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49092" y="1311816"/>
            <a:ext cx="3810000" cy="1321793"/>
          </a:xfrm>
          <a:prstGeom prst="wedgeEllipseCallout">
            <a:avLst>
              <a:gd name="adj1" fmla="val -57580"/>
              <a:gd name="adj2" fmla="val 2052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7009572" y="1972712"/>
            <a:ext cx="3810000" cy="1349238"/>
          </a:xfrm>
          <a:prstGeom prst="wedgeEllipseCallout">
            <a:avLst>
              <a:gd name="adj1" fmla="val 36420"/>
              <a:gd name="adj2" fmla="val 1580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646141" y="264977"/>
            <a:ext cx="615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are they saying to each other?</a:t>
            </a:r>
            <a:endParaRPr lang="en-GB" sz="2400" dirty="0"/>
          </a:p>
        </p:txBody>
      </p:sp>
      <p:sp>
        <p:nvSpPr>
          <p:cNvPr id="6" name="Oval Callout 5"/>
          <p:cNvSpPr/>
          <p:nvPr/>
        </p:nvSpPr>
        <p:spPr>
          <a:xfrm>
            <a:off x="2912716" y="3014099"/>
            <a:ext cx="3810000" cy="1555210"/>
          </a:xfrm>
          <a:prstGeom prst="wedgeEllipseCallout">
            <a:avLst>
              <a:gd name="adj1" fmla="val 88246"/>
              <a:gd name="adj2" fmla="val 584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504604" cy="1504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8598" y="264977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– Clip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26774"/>
            <a:ext cx="11080865" cy="5865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47625" cy="1351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2573" y="157442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– Clip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21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9" y="706582"/>
            <a:ext cx="11280370" cy="6001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1" y="0"/>
            <a:ext cx="1409149" cy="141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8598" y="264977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– Clip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47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732"/>
            <a:ext cx="12192000" cy="5934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370"/>
            <a:ext cx="1409149" cy="1413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224" y="923732"/>
            <a:ext cx="4960776" cy="5934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47929" y="158621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– Clip 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84047" y="187886"/>
            <a:ext cx="96390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Using your knowledge of plants and the Life on Land poster (SDG 15), see if you can write 5 ‘Top Tips’ that will help protect and promote important plant species in your local area.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61287" y="1404065"/>
            <a:ext cx="309285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effectLst/>
              </a:rPr>
              <a:t>Top Ti</a:t>
            </a:r>
            <a:r>
              <a:rPr lang="en-US" sz="5400" dirty="0" smtClean="0">
                <a:ln w="0"/>
              </a:rPr>
              <a:t>ps</a:t>
            </a:r>
            <a:endParaRPr lang="en-US" sz="5400" b="0" cap="none" spc="0" dirty="0">
              <a:ln w="0"/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574" y="2740076"/>
            <a:ext cx="5952929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n w="0"/>
              </a:rPr>
              <a:t>Take care not to step on important plant and wildflower species when walking through parks, meadows and woodlands.</a:t>
            </a:r>
          </a:p>
          <a:p>
            <a:pPr marL="342900" indent="-342900">
              <a:buAutoNum type="arabicPeriod"/>
            </a:pPr>
            <a:endParaRPr lang="en-US" dirty="0">
              <a:ln w="0"/>
            </a:endParaRPr>
          </a:p>
          <a:p>
            <a:r>
              <a:rPr lang="en-US" dirty="0" smtClean="0">
                <a:ln w="0"/>
              </a:rPr>
              <a:t>2. _______________________________________________</a:t>
            </a:r>
          </a:p>
          <a:p>
            <a:endParaRPr lang="en-US" dirty="0">
              <a:ln w="0"/>
            </a:endParaRPr>
          </a:p>
          <a:p>
            <a:r>
              <a:rPr lang="en-US" dirty="0" smtClean="0">
                <a:ln w="0"/>
              </a:rPr>
              <a:t>3. _______________________________________________</a:t>
            </a:r>
          </a:p>
          <a:p>
            <a:endParaRPr lang="en-US" dirty="0">
              <a:ln w="0"/>
            </a:endParaRPr>
          </a:p>
          <a:p>
            <a:r>
              <a:rPr lang="en-US" dirty="0" smtClean="0">
                <a:ln w="0"/>
              </a:rPr>
              <a:t>4. _______________________________________________</a:t>
            </a:r>
          </a:p>
          <a:p>
            <a:endParaRPr lang="en-US" dirty="0">
              <a:ln w="0"/>
            </a:endParaRPr>
          </a:p>
          <a:p>
            <a:r>
              <a:rPr lang="en-US" dirty="0" smtClean="0">
                <a:ln w="0"/>
              </a:rPr>
              <a:t>5. _______________________________________________</a:t>
            </a:r>
          </a:p>
          <a:p>
            <a:pPr marL="342900" indent="-342900" algn="ctr">
              <a:buAutoNum type="arabicPeriod"/>
            </a:pPr>
            <a:endParaRPr lang="en-US" dirty="0">
              <a:ln w="0"/>
            </a:endParaRPr>
          </a:p>
          <a:p>
            <a:pPr marL="342900" indent="-342900" algn="ctr">
              <a:buAutoNum type="arabicPeriod"/>
            </a:pPr>
            <a:endParaRPr lang="en-US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551855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97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david.millington</cp:lastModifiedBy>
  <cp:revision>6</cp:revision>
  <dcterms:created xsi:type="dcterms:W3CDTF">2022-06-30T19:29:11Z</dcterms:created>
  <dcterms:modified xsi:type="dcterms:W3CDTF">2022-07-25T14:47:35Z</dcterms:modified>
</cp:coreProperties>
</file>