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1900" y="321642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053" y="228916"/>
            <a:ext cx="573074" cy="554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625" y="783700"/>
            <a:ext cx="7387849" cy="59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75" y="1444221"/>
            <a:ext cx="3790950" cy="4315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793" y="1444221"/>
            <a:ext cx="3131936" cy="43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96" y="517957"/>
            <a:ext cx="5738357" cy="5168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274" y="1657350"/>
            <a:ext cx="4957763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88" y="831521"/>
            <a:ext cx="7437758" cy="527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600" y="1013277"/>
            <a:ext cx="4931967" cy="4183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244" y="858908"/>
            <a:ext cx="3236663" cy="43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886" y="773142"/>
            <a:ext cx="5441152" cy="5143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991" y="1803196"/>
            <a:ext cx="3992133" cy="29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0" y="211015"/>
            <a:ext cx="6301055" cy="545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Question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(Challenge 2) from the worksheet.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67" y="1846981"/>
            <a:ext cx="6707456" cy="2763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953" y="1609290"/>
            <a:ext cx="43148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36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23</cp:revision>
  <dcterms:created xsi:type="dcterms:W3CDTF">2022-06-06T21:41:56Z</dcterms:created>
  <dcterms:modified xsi:type="dcterms:W3CDTF">2022-07-17T20:42:39Z</dcterms:modified>
</cp:coreProperties>
</file>